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0" r:id="rId2"/>
    <p:sldId id="267" r:id="rId3"/>
    <p:sldId id="266" r:id="rId4"/>
    <p:sldId id="261" r:id="rId5"/>
    <p:sldId id="262" r:id="rId6"/>
    <p:sldId id="263" r:id="rId7"/>
    <p:sldId id="274" r:id="rId8"/>
    <p:sldId id="264" r:id="rId9"/>
    <p:sldId id="265" r:id="rId10"/>
    <p:sldId id="272" r:id="rId11"/>
    <p:sldId id="257" r:id="rId12"/>
    <p:sldId id="273" r:id="rId13"/>
    <p:sldId id="275" r:id="rId14"/>
    <p:sldId id="269" r:id="rId15"/>
    <p:sldId id="270" r:id="rId16"/>
    <p:sldId id="258" r:id="rId17"/>
    <p:sldId id="271" r:id="rId1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8D6BA1B-63C5-408E-989D-8CA84867D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73A3AC-56A9-4D72-AD8E-BD65396CC0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634BA18-F5EE-4CC0-A824-36AD7AF1ABC8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AF89C2C-4CC6-48F4-BCFC-A0514708FA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F8547D67-4A33-4C89-879B-0048FA314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sk-SK" noProof="0"/>
              <a:t>Klepnutím lze upravit styly předlohy textu.</a:t>
            </a:r>
          </a:p>
          <a:p>
            <a:pPr lvl="1"/>
            <a:r>
              <a:rPr lang="cs-CZ" altLang="sk-SK" noProof="0"/>
              <a:t>Druhá úroveň</a:t>
            </a:r>
          </a:p>
          <a:p>
            <a:pPr lvl="2"/>
            <a:r>
              <a:rPr lang="cs-CZ" altLang="sk-SK" noProof="0"/>
              <a:t>Třetí úroveň</a:t>
            </a:r>
          </a:p>
          <a:p>
            <a:pPr lvl="3"/>
            <a:r>
              <a:rPr lang="cs-CZ" altLang="sk-SK" noProof="0"/>
              <a:t>Čtvrtá úroveň</a:t>
            </a:r>
          </a:p>
          <a:p>
            <a:pPr lvl="4"/>
            <a:r>
              <a:rPr lang="cs-CZ" altLang="sk-SK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FFB61D-D8E0-42BA-95AD-8F10F2B340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A56EBF-4C8F-420E-8629-5735E8F7ED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831C7E-4D4D-4A08-A3C6-4C8996EC13B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>
            <a:extLst>
              <a:ext uri="{FF2B5EF4-FFF2-40B4-BE49-F238E27FC236}">
                <a16:creationId xmlns:a16="http://schemas.microsoft.com/office/drawing/2014/main" id="{8C0B4FA4-F9BC-4459-9BD8-232B2D5CCECA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5" name="Obdélník 10">
            <a:extLst>
              <a:ext uri="{FF2B5EF4-FFF2-40B4-BE49-F238E27FC236}">
                <a16:creationId xmlns:a16="http://schemas.microsoft.com/office/drawing/2014/main" id="{B27EAE15-E1B6-4A2B-89EA-99FCEDB5351C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9A3E4FF6-0169-48CE-B00F-F678BFDAA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390FCF-F8FA-4DAE-A3A7-0BE86C713DDE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859DD91F-E94C-4A5D-9D19-EB41F009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4A5C06CC-A28E-4B6E-BC0A-6D3FBC50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634E85-FE94-4073-98E8-9EB8D75162B1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1424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7F5526-48E3-4976-8F78-E528017B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0E5B-BFB5-458D-A9DC-1F820221E74D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D846C9-593F-4444-84DA-1878BC6F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F8135-7E70-4FF0-9F69-6FEF4A99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CF9D9-E10E-4DA3-A926-BF5C560BAF67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8460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>
            <a:extLst>
              <a:ext uri="{FF2B5EF4-FFF2-40B4-BE49-F238E27FC236}">
                <a16:creationId xmlns:a16="http://schemas.microsoft.com/office/drawing/2014/main" id="{457BA88F-5E4B-4A4C-92E6-AC85EB90D2DF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5" name="Obdélník 10">
            <a:extLst>
              <a:ext uri="{FF2B5EF4-FFF2-40B4-BE49-F238E27FC236}">
                <a16:creationId xmlns:a16="http://schemas.microsoft.com/office/drawing/2014/main" id="{CF0E4F94-DF0C-42C2-B053-B0F699CD5C1F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C9DD7ABC-9342-470B-86BB-6DEEB89F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4283-43FA-415D-BF34-EB77806974A9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CD74AA13-DAA3-4310-9F83-B8513596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8964CFAD-160D-4589-B273-839517C8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C3C306-604F-4965-94D8-C426F3367FD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8221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6C7BFD-BEE9-4157-BCAB-66BD98D2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7C04-FEB6-4ECF-A885-86DF45509027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0C3B4-0C12-4F6D-A2D5-690D7B4B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1482C-4E7B-4CA0-AA6D-18E90762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45169-0FFB-437E-849D-F4B96E33525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5972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>
            <a:extLst>
              <a:ext uri="{FF2B5EF4-FFF2-40B4-BE49-F238E27FC236}">
                <a16:creationId xmlns:a16="http://schemas.microsoft.com/office/drawing/2014/main" id="{4234E584-62C8-431E-B60E-48B666495103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5" name="Obdélník 10">
            <a:extLst>
              <a:ext uri="{FF2B5EF4-FFF2-40B4-BE49-F238E27FC236}">
                <a16:creationId xmlns:a16="http://schemas.microsoft.com/office/drawing/2014/main" id="{BAC2DB31-F348-4DD7-9F9E-4EE08A70068C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F6C57068-F305-4C7B-BB4B-EFCCF619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6E41BD-89DE-427C-8242-BA4FF2145357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4F6BD332-1B32-4131-9E59-8C7F8005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1BA271CE-3FE1-41E0-9EE5-E1480CE7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CF87E5-67D2-453C-B2E5-438A1B749A5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00886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FD603EF-A7B9-42C4-AC07-4B8FBFD4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AC63-726B-41DC-871C-0560B13C3D6C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9AD5C53-97CC-4A24-A809-68F2C1F9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5A6115A-4483-4273-8973-ED36A8FE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1DA1-EDBE-4DB4-9476-EDCA37D1F901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09325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2E87932C-7E60-4F3C-AA89-356F1004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EF36-8B5A-4A71-A3EF-F5A64D138B7F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E075965-3D9C-443C-9ED4-F11DDBBD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5A25FFD9-119C-40D4-A571-392EB0F2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D02B2-D587-4037-A584-8A5AF9BC6DE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5457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3FA721EA-70D3-4FB3-8CBE-5A4F0FFE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1356-ADA4-45D2-A160-C28DC920465C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B24D8112-38A3-41F6-8940-1D9966CF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227452B7-2D16-4E7C-8005-C00D9327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B5D3-647E-41FA-A012-120AAB9D55E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5602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169BE4-07CC-4273-B84C-08AE9657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5C24-2C30-4536-ABE1-BA03634F02B7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D5996A-FBE2-413D-80D4-DB2F3749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48F527-7B64-4D17-92A3-718A2F50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9D634-64D9-417E-A200-13471C45E74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070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8">
            <a:extLst>
              <a:ext uri="{FF2B5EF4-FFF2-40B4-BE49-F238E27FC236}">
                <a16:creationId xmlns:a16="http://schemas.microsoft.com/office/drawing/2014/main" id="{C37D4877-0F28-409E-B5CF-FF8AB20A3239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6" name="Obdélník 10">
            <a:extLst>
              <a:ext uri="{FF2B5EF4-FFF2-40B4-BE49-F238E27FC236}">
                <a16:creationId xmlns:a16="http://schemas.microsoft.com/office/drawing/2014/main" id="{6BF9422A-59F3-4EEB-9D9B-DAC71AC3387D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7546B95A-DF0A-4CDA-B209-1864E193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3DD8-31F6-4330-8B90-CD3091207516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E4BFD28E-F9E8-4BED-8D05-8DFC2E2E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7F8005B8-5376-4F89-B25C-50156C61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EB6F8B-C14E-4290-BBC0-7203320BF6A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0540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8">
            <a:extLst>
              <a:ext uri="{FF2B5EF4-FFF2-40B4-BE49-F238E27FC236}">
                <a16:creationId xmlns:a16="http://schemas.microsoft.com/office/drawing/2014/main" id="{0A6DE8BA-EAAA-4C69-A14E-1615F7529349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6" name="Obdélník 10">
            <a:extLst>
              <a:ext uri="{FF2B5EF4-FFF2-40B4-BE49-F238E27FC236}">
                <a16:creationId xmlns:a16="http://schemas.microsoft.com/office/drawing/2014/main" id="{2E794C8C-BEA4-4170-A3C0-F5EF0B6CB422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0A59E849-C576-4F1F-8DB5-B79F7214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DA960-9DD8-47CD-BAAA-49EB6A165FE6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BF827B9E-B46A-41DD-B8A5-0F4BAF92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160AC469-E10A-49EB-9A96-26C21D9E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A8C6CA-46DB-452F-B20F-89B65FF6998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76813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84B719C7-43B1-4649-9D4C-2F6C0B8DE5BF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2510FD7-08C3-4A0F-A31F-E7CE7AFB0F38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sk-SK">
              <a:solidFill>
                <a:srgbClr val="FFFFFF"/>
              </a:solidFill>
            </a:endParaRPr>
          </a:p>
        </p:txBody>
      </p:sp>
      <p:sp>
        <p:nvSpPr>
          <p:cNvPr id="1028" name="Zástupný symbol pro nadpis 1">
            <a:extLst>
              <a:ext uri="{FF2B5EF4-FFF2-40B4-BE49-F238E27FC236}">
                <a16:creationId xmlns:a16="http://schemas.microsoft.com/office/drawing/2014/main" id="{EAA656FC-6E14-4FCC-9754-DDC6A157ED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  <a:endParaRPr lang="en-US" altLang="sk-SK"/>
          </a:p>
        </p:txBody>
      </p:sp>
      <p:sp>
        <p:nvSpPr>
          <p:cNvPr id="1029" name="Zástupný symbol pro text 2">
            <a:extLst>
              <a:ext uri="{FF2B5EF4-FFF2-40B4-BE49-F238E27FC236}">
                <a16:creationId xmlns:a16="http://schemas.microsoft.com/office/drawing/2014/main" id="{4519D2A7-FDCF-46C8-96E1-DB076C46BA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  <a:endParaRPr lang="en-US" alt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B4C87-E743-4843-B088-5E13E2D29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CEC4225F-756F-42DB-9DE4-480F77A3E1C3}" type="datetimeFigureOut">
              <a:rPr lang="cs-CZ" altLang="sk-SK"/>
              <a:pPr>
                <a:defRPr/>
              </a:pPr>
              <a:t>26.04.2022</a:t>
            </a:fld>
            <a:endParaRPr lang="cs-CZ" alt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B4B15C-638C-4C63-A535-0DB95BA23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2E389-C099-4911-8529-56698D6FA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17AD9A64-BB53-47BB-8299-5339BFE9BFA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6" r:id="rId2"/>
    <p:sldLayoutId id="2147484082" r:id="rId3"/>
    <p:sldLayoutId id="2147484077" r:id="rId4"/>
    <p:sldLayoutId id="2147484078" r:id="rId5"/>
    <p:sldLayoutId id="2147484079" r:id="rId6"/>
    <p:sldLayoutId id="2147484083" r:id="rId7"/>
    <p:sldLayoutId id="2147484084" r:id="rId8"/>
    <p:sldLayoutId id="2147484085" r:id="rId9"/>
    <p:sldLayoutId id="2147484080" r:id="rId10"/>
    <p:sldLayoutId id="21474840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559B-44F8-46EC-B2E4-29F1EA6ED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F989A6-7EC5-49F3-9C69-8D93E261C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VIDEOINFORMÁCIA</a:t>
            </a:r>
          </a:p>
        </p:txBody>
      </p:sp>
    </p:spTree>
    <p:extLst>
      <p:ext uri="{BB962C8B-B14F-4D97-AF65-F5344CB8AC3E}">
        <p14:creationId xmlns:p14="http://schemas.microsoft.com/office/powerpoint/2010/main" val="41937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E7090-07BA-46F6-BF09-97236076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>
                <a:solidFill>
                  <a:schemeClr val="accent1">
                    <a:satMod val="150000"/>
                  </a:schemeClr>
                </a:solidFill>
              </a:rPr>
              <a:t>videoinformácia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Zástupný symbol pro obsah 4">
            <a:extLst>
              <a:ext uri="{FF2B5EF4-FFF2-40B4-BE49-F238E27FC236}">
                <a16:creationId xmlns:a16="http://schemas.microsoft.com/office/drawing/2014/main" id="{629B1A18-443A-4462-8FD4-1F5DA7FE0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25975"/>
          </a:xfrm>
        </p:spPr>
        <p:txBody>
          <a:bodyPr/>
          <a:lstStyle/>
          <a:p>
            <a:r>
              <a:rPr lang="sk-SK" altLang="sk-SK" sz="4000" dirty="0"/>
              <a:t>spojenie (syntéza)</a:t>
            </a:r>
          </a:p>
          <a:p>
            <a:endParaRPr lang="sk-SK" altLang="sk-SK" sz="4000" dirty="0"/>
          </a:p>
          <a:p>
            <a:pPr lvl="1"/>
            <a:r>
              <a:rPr lang="sk-SK" altLang="sk-SK" sz="4000" dirty="0"/>
              <a:t>grafickej informácie</a:t>
            </a:r>
          </a:p>
          <a:p>
            <a:pPr lvl="1"/>
            <a:endParaRPr lang="sk-SK" altLang="sk-SK" sz="4000" dirty="0"/>
          </a:p>
          <a:p>
            <a:pPr lvl="1"/>
            <a:r>
              <a:rPr lang="sk-SK" altLang="sk-SK" sz="4000" dirty="0"/>
              <a:t>zvukovej informácie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E7090-07BA-46F6-BF09-97236076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>
                <a:solidFill>
                  <a:schemeClr val="accent1">
                    <a:satMod val="150000"/>
                  </a:schemeClr>
                </a:solidFill>
              </a:rPr>
              <a:t>videoinformácia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Zástupný symbol pro obsah 4">
            <a:extLst>
              <a:ext uri="{FF2B5EF4-FFF2-40B4-BE49-F238E27FC236}">
                <a16:creationId xmlns:a16="http://schemas.microsoft.com/office/drawing/2014/main" id="{629B1A18-443A-4462-8FD4-1F5DA7FE0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25975"/>
          </a:xfrm>
        </p:spPr>
        <p:txBody>
          <a:bodyPr/>
          <a:lstStyle/>
          <a:p>
            <a:r>
              <a:rPr lang="sk-SK" altLang="sk-SK" dirty="0"/>
              <a:t>Digitálne parametre:</a:t>
            </a:r>
          </a:p>
          <a:p>
            <a:pPr lvl="1"/>
            <a:r>
              <a:rPr lang="sk-SK" altLang="sk-SK" dirty="0"/>
              <a:t>framerate (FR) fps = frame per second</a:t>
            </a:r>
          </a:p>
          <a:p>
            <a:pPr lvl="1"/>
            <a:endParaRPr lang="sk-SK" altLang="sk-SK" dirty="0"/>
          </a:p>
          <a:p>
            <a:pPr lvl="1"/>
            <a:r>
              <a:rPr lang="sk-SK" altLang="sk-SK" dirty="0"/>
              <a:t>počet pixelov / rozlíšenie obrázka; počet farieb</a:t>
            </a:r>
          </a:p>
          <a:p>
            <a:pPr lvl="1"/>
            <a:endParaRPr lang="sk-SK" altLang="sk-SK" dirty="0"/>
          </a:p>
          <a:p>
            <a:pPr lvl="1"/>
            <a:r>
              <a:rPr lang="sk-SK" altLang="sk-SK" dirty="0"/>
              <a:t>pomer strán</a:t>
            </a:r>
            <a:endParaRPr lang="sk-SK" altLang="sk-SK" dirty="0">
              <a:solidFill>
                <a:srgbClr val="FF0000"/>
              </a:solidFill>
            </a:endParaRPr>
          </a:p>
          <a:p>
            <a:pPr lvl="1"/>
            <a:endParaRPr lang="sk-SK" altLang="sk-SK" dirty="0"/>
          </a:p>
          <a:p>
            <a:pPr lvl="1"/>
            <a:r>
              <a:rPr lang="sk-SK" altLang="sk-SK" dirty="0"/>
              <a:t>bitrate (BR)</a:t>
            </a:r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377747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E7090-07BA-46F6-BF09-97236076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>
                <a:solidFill>
                  <a:schemeClr val="accent1">
                    <a:satMod val="150000"/>
                  </a:schemeClr>
                </a:solidFill>
              </a:rPr>
              <a:t>videoinformácia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Zástupný symbol pro obsah 4">
            <a:extLst>
              <a:ext uri="{FF2B5EF4-FFF2-40B4-BE49-F238E27FC236}">
                <a16:creationId xmlns:a16="http://schemas.microsoft.com/office/drawing/2014/main" id="{629B1A18-443A-4462-8FD4-1F5DA7FE0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25975"/>
          </a:xfrm>
        </p:spPr>
        <p:txBody>
          <a:bodyPr/>
          <a:lstStyle/>
          <a:p>
            <a:r>
              <a:rPr lang="sk-SK" altLang="sk-SK" dirty="0"/>
              <a:t>pomer strán:</a:t>
            </a:r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28736627-B2BD-4F53-9F7E-759AE95F1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3" y="4792663"/>
            <a:ext cx="7867650" cy="1533525"/>
          </a:xfrm>
          <a:prstGeom prst="rect">
            <a:avLst/>
          </a:prstGeom>
        </p:spPr>
      </p:pic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7E74EA4-ED0A-4868-A4E9-8AC8ADF3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75" y="2786062"/>
            <a:ext cx="39814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4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9324E-5C41-4579-9BF0-FBB8C54B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err="1"/>
              <a:t>videoinformácia</a:t>
            </a:r>
            <a:endParaRPr lang="cs-CZ" dirty="0"/>
          </a:p>
        </p:txBody>
      </p:sp>
      <p:sp>
        <p:nvSpPr>
          <p:cNvPr id="9219" name="Zástupný symbol pro obsah 4">
            <a:extLst>
              <a:ext uri="{FF2B5EF4-FFF2-40B4-BE49-F238E27FC236}">
                <a16:creationId xmlns:a16="http://schemas.microsoft.com/office/drawing/2014/main" id="{0CC5B6C2-0254-45C5-BFC9-CD7C182D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bitrate / dátový tok / rýchlosť toku údajov / prenosová rýchlosť: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400"/>
              <a:t>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400"/>
              <a:t>	určuje koľko bitov je potrebných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400"/>
              <a:t>	na rekonštrukciu jednej sekundy záznamu</a:t>
            </a:r>
          </a:p>
          <a:p>
            <a:pPr lvl="1"/>
            <a:endParaRPr lang="sk-SK" altLang="sk-SK"/>
          </a:p>
          <a:p>
            <a:pPr lvl="1">
              <a:buFont typeface="Wingdings" panose="05000000000000000000" pitchFamily="2" charset="2"/>
              <a:buNone/>
            </a:pPr>
            <a:endParaRPr lang="cs-CZ" alt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FAA8F-9099-4F3E-80CC-94BC4E48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>
                <a:solidFill>
                  <a:schemeClr val="accent1">
                    <a:satMod val="150000"/>
                  </a:schemeClr>
                </a:solidFill>
              </a:rPr>
              <a:t>videoinformácia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Zástupný symbol pro obsah 4">
            <a:extLst>
              <a:ext uri="{FF2B5EF4-FFF2-40B4-BE49-F238E27FC236}">
                <a16:creationId xmlns:a16="http://schemas.microsoft.com/office/drawing/2014/main" id="{4BC079A2-AFED-4771-8E66-5D5D19A1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25975"/>
          </a:xfrm>
        </p:spPr>
        <p:txBody>
          <a:bodyPr/>
          <a:lstStyle/>
          <a:p>
            <a:r>
              <a:rPr lang="sk-SK" altLang="sk-SK" dirty="0"/>
              <a:t>FORMÁTY: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.mov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.avi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.mjpeg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.mpg / mpeg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.wmv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.mp4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</a:t>
            </a:r>
            <a:r>
              <a:rPr lang="sk-SK" altLang="sk-SK" dirty="0" err="1" smtClean="0"/>
              <a:t>mkv</a:t>
            </a:r>
            <a:endParaRPr lang="sk-SK" altLang="sk-SK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</a:t>
            </a:r>
            <a:r>
              <a:rPr lang="sk-SK" altLang="sk-SK" dirty="0" smtClean="0"/>
              <a:t>.</a:t>
            </a:r>
            <a:r>
              <a:rPr lang="sk-SK" altLang="sk-SK" dirty="0" err="1" smtClean="0"/>
              <a:t>mts</a:t>
            </a:r>
            <a:endParaRPr lang="sk-SK" altLang="sk-SK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dirty="0"/>
              <a:t>	...</a:t>
            </a:r>
            <a:endParaRPr lang="cs-CZ" alt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50988-AC75-4CF8-9347-087BE80D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>
                <a:solidFill>
                  <a:schemeClr val="accent1">
                    <a:satMod val="150000"/>
                  </a:schemeClr>
                </a:solidFill>
              </a:rPr>
              <a:t>videoinformácia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Zástupný symbol pro obsah 4">
            <a:extLst>
              <a:ext uri="{FF2B5EF4-FFF2-40B4-BE49-F238E27FC236}">
                <a16:creationId xmlns:a16="http://schemas.microsoft.com/office/drawing/2014/main" id="{A5A3B3C0-468A-4C3A-9816-07CD2B13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25975"/>
          </a:xfrm>
        </p:spPr>
        <p:txBody>
          <a:bodyPr/>
          <a:lstStyle/>
          <a:p>
            <a:r>
              <a:rPr lang="sk-SK" altLang="sk-SK" sz="2800" dirty="0"/>
              <a:t>EDITORY: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	Nero </a:t>
            </a:r>
            <a:r>
              <a:rPr lang="sk-SK" altLang="sk-SK" sz="2800" dirty="0" err="1"/>
              <a:t>Vision</a:t>
            </a:r>
            <a:endParaRPr lang="sk-SK" altLang="sk-SK" sz="28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	Windows </a:t>
            </a:r>
            <a:r>
              <a:rPr lang="sk-SK" altLang="sk-SK" sz="2800" dirty="0" err="1"/>
              <a:t>Movie</a:t>
            </a:r>
            <a:r>
              <a:rPr lang="sk-SK" altLang="sk-SK" sz="2800" dirty="0"/>
              <a:t> </a:t>
            </a:r>
            <a:r>
              <a:rPr lang="sk-SK" altLang="sk-SK" sz="2800" dirty="0" err="1" smtClean="0"/>
              <a:t>Maker</a:t>
            </a:r>
            <a:endParaRPr lang="sk-SK" altLang="sk-SK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</a:t>
            </a:r>
            <a:r>
              <a:rPr lang="sk-SK" altLang="sk-SK" sz="2800" dirty="0" smtClean="0"/>
              <a:t>	Sony </a:t>
            </a:r>
            <a:r>
              <a:rPr lang="sk-SK" altLang="sk-SK" sz="2800" dirty="0" err="1" smtClean="0"/>
              <a:t>Vegas</a:t>
            </a:r>
            <a:endParaRPr lang="sk-SK" altLang="sk-SK" sz="28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	...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sk-SK" sz="28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PREHRÁVAČE: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</a:t>
            </a:r>
            <a:r>
              <a:rPr lang="sk-SK" altLang="sk-SK" sz="2800"/>
              <a:t>	</a:t>
            </a:r>
            <a:r>
              <a:rPr lang="sk-SK" altLang="sk-SK" sz="2800" smtClean="0"/>
              <a:t>Windows </a:t>
            </a:r>
            <a:r>
              <a:rPr lang="sk-SK" altLang="sk-SK" sz="2800" dirty="0" err="1"/>
              <a:t>Media</a:t>
            </a:r>
            <a:r>
              <a:rPr lang="sk-SK" altLang="sk-SK" sz="2800" dirty="0"/>
              <a:t> </a:t>
            </a:r>
            <a:r>
              <a:rPr lang="sk-SK" altLang="sk-SK" sz="2800" dirty="0" err="1"/>
              <a:t>Player</a:t>
            </a:r>
            <a:endParaRPr lang="sk-SK" altLang="sk-SK" sz="28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	VLC </a:t>
            </a:r>
            <a:r>
              <a:rPr lang="sk-SK" altLang="sk-SK" sz="2800" dirty="0" err="1"/>
              <a:t>player</a:t>
            </a:r>
            <a:endParaRPr lang="sk-SK" altLang="sk-SK" sz="28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	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5EA20-0460-4B68-B47A-20DD980E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>
                <a:solidFill>
                  <a:schemeClr val="accent1">
                    <a:satMod val="150000"/>
                  </a:schemeClr>
                </a:solidFill>
              </a:rPr>
              <a:t>videoinformácia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Zástupný symbol pro obsah 4">
            <a:extLst>
              <a:ext uri="{FF2B5EF4-FFF2-40B4-BE49-F238E27FC236}">
                <a16:creationId xmlns:a16="http://schemas.microsoft.com/office/drawing/2014/main" id="{C7082DA6-01F1-4553-8E73-7CEAC177D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7921128" cy="4393083"/>
          </a:xfrm>
        </p:spPr>
        <p:txBody>
          <a:bodyPr/>
          <a:lstStyle/>
          <a:p>
            <a:r>
              <a:rPr lang="sk-SK" altLang="sk-SK" sz="2400" dirty="0"/>
              <a:t>online služby:</a:t>
            </a:r>
          </a:p>
          <a:p>
            <a:pPr lvl="1"/>
            <a:r>
              <a:rPr lang="sk-SK" altLang="sk-SK" sz="2400" dirty="0"/>
              <a:t>YouTube</a:t>
            </a:r>
          </a:p>
          <a:p>
            <a:pPr lvl="1"/>
            <a:r>
              <a:rPr lang="sk-SK" altLang="sk-SK" sz="2400" dirty="0"/>
              <a:t>HBO Go</a:t>
            </a:r>
          </a:p>
          <a:p>
            <a:pPr lvl="1"/>
            <a:r>
              <a:rPr lang="sk-SK" altLang="sk-SK" sz="2400" dirty="0"/>
              <a:t>Netflix</a:t>
            </a:r>
          </a:p>
          <a:p>
            <a:pPr lvl="1"/>
            <a:r>
              <a:rPr lang="sk-SK" altLang="sk-SK" sz="2400" dirty="0"/>
              <a:t>Rakuten TV</a:t>
            </a:r>
          </a:p>
          <a:p>
            <a:pPr lvl="1"/>
            <a:r>
              <a:rPr lang="sk-SK" altLang="sk-SK" sz="2400" dirty="0"/>
              <a:t>Apple TV+</a:t>
            </a:r>
          </a:p>
          <a:p>
            <a:pPr lvl="1"/>
            <a:r>
              <a:rPr lang="sk-SK" altLang="sk-SK" sz="2400" dirty="0"/>
              <a:t>Prime Video (Amazon</a:t>
            </a:r>
            <a:r>
              <a:rPr lang="sk-SK" altLang="sk-SK" sz="2400" dirty="0" smtClean="0"/>
              <a:t>)</a:t>
            </a:r>
          </a:p>
          <a:p>
            <a:pPr lvl="1"/>
            <a:r>
              <a:rPr lang="sk-SK" altLang="sk-SK" sz="2400" dirty="0" err="1" smtClean="0"/>
              <a:t>Voyo</a:t>
            </a:r>
            <a:endParaRPr lang="sk-SK" altLang="sk-SK" sz="2400" dirty="0" smtClean="0"/>
          </a:p>
          <a:p>
            <a:pPr lvl="1"/>
            <a:r>
              <a:rPr lang="sk-SK" altLang="sk-SK" sz="2400" dirty="0" smtClean="0"/>
              <a:t>Hulu</a:t>
            </a:r>
          </a:p>
          <a:p>
            <a:pPr lvl="1"/>
            <a:r>
              <a:rPr lang="sk-SK" altLang="sk-SK" sz="2400" dirty="0" smtClean="0"/>
              <a:t>Disney+</a:t>
            </a:r>
          </a:p>
          <a:p>
            <a:pPr lvl="1"/>
            <a:r>
              <a:rPr lang="sk-SK" altLang="sk-SK" sz="2400" dirty="0" smtClean="0"/>
              <a:t>...</a:t>
            </a:r>
            <a:endParaRPr lang="sk-SK" altLang="sk-SK" sz="2400" dirty="0"/>
          </a:p>
          <a:p>
            <a:pPr lvl="1"/>
            <a:endParaRPr lang="sk-SK" altLang="sk-SK" sz="24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2800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559B-44F8-46EC-B2E4-29F1EA6ED86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9219" name="Zástupný symbol pro obsah 4">
            <a:extLst>
              <a:ext uri="{FF2B5EF4-FFF2-40B4-BE49-F238E27FC236}">
                <a16:creationId xmlns:a16="http://schemas.microsoft.com/office/drawing/2014/main" id="{73039A99-54C4-4B6A-8F19-57EAAF56A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fyzikálne parametre:</a:t>
            </a:r>
          </a:p>
          <a:p>
            <a:pPr lvl="1"/>
            <a:r>
              <a:rPr lang="sk-SK" altLang="sk-SK" dirty="0"/>
              <a:t>výška (Hz – Hertz)</a:t>
            </a:r>
          </a:p>
          <a:p>
            <a:pPr lvl="1"/>
            <a:r>
              <a:rPr lang="sk-SK" altLang="sk-SK" dirty="0"/>
              <a:t>intenzita (dB – deciBel)</a:t>
            </a:r>
          </a:p>
          <a:p>
            <a:pPr lvl="1">
              <a:buFont typeface="Wingdings" panose="05000000000000000000" pitchFamily="2" charset="2"/>
              <a:buNone/>
            </a:pPr>
            <a:endParaRPr lang="sk-SK" altLang="sk-SK" dirty="0"/>
          </a:p>
          <a:p>
            <a:r>
              <a:rPr lang="sk-SK" altLang="sk-SK" dirty="0"/>
              <a:t>digitálne parametre:</a:t>
            </a:r>
          </a:p>
          <a:p>
            <a:pPr lvl="1"/>
            <a:r>
              <a:rPr lang="sk-SK" altLang="sk-SK" dirty="0"/>
              <a:t>vzorkovacia frekvencia (fvz)</a:t>
            </a:r>
          </a:p>
          <a:p>
            <a:pPr lvl="1"/>
            <a:r>
              <a:rPr lang="sk-SK" altLang="sk-SK" dirty="0"/>
              <a:t>bitová hĺbka (BH)</a:t>
            </a:r>
          </a:p>
          <a:p>
            <a:pPr lvl="1"/>
            <a:r>
              <a:rPr lang="sk-SK" altLang="sk-SK" dirty="0"/>
              <a:t>bitrate (BR)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k-SK" altLang="sk-SK" dirty="0"/>
              <a:t>			</a:t>
            </a:r>
          </a:p>
          <a:p>
            <a:pPr lvl="1"/>
            <a:endParaRPr lang="sk-SK" altLang="sk-SK" dirty="0"/>
          </a:p>
          <a:p>
            <a:pPr lvl="1">
              <a:buFont typeface="Wingdings" panose="05000000000000000000" pitchFamily="2" charset="2"/>
              <a:buNone/>
            </a:pPr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128399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6B3BC-DF05-474C-8448-5D47212B709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0243" name="Zástupný symbol pro obsah 4">
            <a:extLst>
              <a:ext uri="{FF2B5EF4-FFF2-40B4-BE49-F238E27FC236}">
                <a16:creationId xmlns:a16="http://schemas.microsoft.com/office/drawing/2014/main" id="{EB976E13-413C-49EA-810A-449BBEDB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Formáty:</a:t>
            </a:r>
          </a:p>
          <a:p>
            <a:pPr lvl="1"/>
            <a:r>
              <a:rPr lang="sk-SK" altLang="sk-SK" dirty="0"/>
              <a:t>bez komprimácie: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k-SK" altLang="sk-SK" dirty="0"/>
              <a:t>			.wav, .aiff, .au</a:t>
            </a:r>
            <a:r>
              <a:rPr lang="sk-SK" altLang="sk-SK"/>
              <a:t>, </a:t>
            </a:r>
            <a:r>
              <a:rPr lang="sk-SK" altLang="sk-SK" smtClean="0"/>
              <a:t>CD-DA, </a:t>
            </a:r>
            <a:r>
              <a:rPr lang="sk-SK" altLang="sk-SK" dirty="0"/>
              <a:t>SACD</a:t>
            </a:r>
          </a:p>
          <a:p>
            <a:pPr lvl="1"/>
            <a:r>
              <a:rPr lang="sk-SK" altLang="sk-SK" dirty="0"/>
              <a:t>bezstratová komprimácia: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k-SK" altLang="sk-SK" dirty="0"/>
              <a:t>			.flac, .alac</a:t>
            </a:r>
          </a:p>
          <a:p>
            <a:pPr lvl="1"/>
            <a:r>
              <a:rPr lang="sk-SK" altLang="sk-SK" dirty="0"/>
              <a:t>stratová komprimácia: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k-SK" altLang="sk-SK" dirty="0"/>
              <a:t>			.mp3, .wma, .ac3, .ogg</a:t>
            </a:r>
          </a:p>
          <a:p>
            <a:pPr lvl="1"/>
            <a:r>
              <a:rPr lang="sk-SK" altLang="sk-SK" dirty="0"/>
              <a:t>špeciálny formát: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k-SK" altLang="sk-SK" dirty="0"/>
              <a:t>			.midi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k-SK" altLang="sk-SK" dirty="0"/>
              <a:t>			</a:t>
            </a:r>
          </a:p>
          <a:p>
            <a:pPr lvl="1"/>
            <a:endParaRPr lang="sk-SK" altLang="sk-SK" dirty="0"/>
          </a:p>
          <a:p>
            <a:pPr lvl="1">
              <a:buFont typeface="Wingdings" panose="05000000000000000000" pitchFamily="2" charset="2"/>
              <a:buNone/>
            </a:pPr>
            <a:endParaRPr lang="cs-CZ" alt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4DE3A-937D-4A07-9DF5-5493A9ECCA1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1267" name="Zástupný symbol pro obsah 4">
            <a:extLst>
              <a:ext uri="{FF2B5EF4-FFF2-40B4-BE49-F238E27FC236}">
                <a16:creationId xmlns:a16="http://schemas.microsoft.com/office/drawing/2014/main" id="{95C7D565-3F98-4694-A7D1-E4DC56E8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4000" dirty="0"/>
              <a:t>prehrávače:</a:t>
            </a:r>
          </a:p>
          <a:p>
            <a:endParaRPr lang="sk-SK" altLang="sk-SK" sz="40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Windows Media Player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   Groove Music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VLC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...</a:t>
            </a:r>
          </a:p>
          <a:p>
            <a:pPr lvl="1">
              <a:buFont typeface="Wingdings" panose="05000000000000000000" pitchFamily="2" charset="2"/>
              <a:buNone/>
            </a:pPr>
            <a:endParaRPr lang="sk-SK" altLang="sk-SK" dirty="0"/>
          </a:p>
          <a:p>
            <a:pPr lvl="1"/>
            <a:endParaRPr lang="sk-SK" altLang="sk-SK" dirty="0"/>
          </a:p>
          <a:p>
            <a:pPr lvl="1">
              <a:buFont typeface="Wingdings" panose="05000000000000000000" pitchFamily="2" charset="2"/>
              <a:buNone/>
            </a:pPr>
            <a:endParaRPr lang="cs-CZ" alt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7DDCB-448E-4B92-AEAB-6B08A46FDC9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2291" name="Zástupný symbol pro obsah 4">
            <a:extLst>
              <a:ext uri="{FF2B5EF4-FFF2-40B4-BE49-F238E27FC236}">
                <a16:creationId xmlns:a16="http://schemas.microsoft.com/office/drawing/2014/main" id="{34DC9681-F9CD-4C79-81A9-06A7FAEB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4000" dirty="0"/>
              <a:t>editory: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</a:t>
            </a:r>
            <a:r>
              <a:rPr lang="sk-SK" altLang="sk-SK" sz="4000" dirty="0" err="1" smtClean="0"/>
              <a:t>Audacity</a:t>
            </a:r>
            <a:endParaRPr lang="sk-SK" altLang="sk-SK" sz="40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Sound Forge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GoldWave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</a:t>
            </a:r>
            <a:r>
              <a:rPr lang="sk-SK" altLang="sk-SK" sz="4000" dirty="0" err="1"/>
              <a:t>Cool</a:t>
            </a:r>
            <a:r>
              <a:rPr lang="sk-SK" altLang="sk-SK" sz="4000" dirty="0"/>
              <a:t> </a:t>
            </a:r>
            <a:r>
              <a:rPr lang="sk-SK" altLang="sk-SK" sz="4000" dirty="0" err="1" smtClean="0"/>
              <a:t>Edit</a:t>
            </a:r>
            <a:endParaRPr lang="sk-SK" altLang="sk-SK" sz="4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</a:t>
            </a:r>
            <a:r>
              <a:rPr lang="sk-SK" altLang="sk-SK" sz="4000" dirty="0" smtClean="0"/>
              <a:t>FL </a:t>
            </a:r>
            <a:r>
              <a:rPr lang="sk-SK" altLang="sk-SK" sz="4000" dirty="0" err="1" smtClean="0"/>
              <a:t>Studio</a:t>
            </a:r>
            <a:endParaRPr lang="sk-SK" altLang="sk-SK" sz="4000" dirty="0"/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000" dirty="0"/>
              <a:t>	...</a:t>
            </a:r>
          </a:p>
          <a:p>
            <a:pPr lvl="1">
              <a:buFont typeface="Wingdings" panose="05000000000000000000" pitchFamily="2" charset="2"/>
              <a:buNone/>
            </a:pPr>
            <a:endParaRPr lang="sk-SK" altLang="sk-SK" dirty="0"/>
          </a:p>
          <a:p>
            <a:pPr lvl="1"/>
            <a:endParaRPr lang="sk-SK" altLang="sk-SK" dirty="0"/>
          </a:p>
          <a:p>
            <a:pPr lvl="1">
              <a:buFont typeface="Wingdings" panose="05000000000000000000" pitchFamily="2" charset="2"/>
              <a:buNone/>
            </a:pPr>
            <a:endParaRPr lang="cs-CZ" alt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6675F-8DB7-4290-B618-411C4178D5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3315" name="Zástupný symbol pro obsah 4">
            <a:extLst>
              <a:ext uri="{FF2B5EF4-FFF2-40B4-BE49-F238E27FC236}">
                <a16:creationId xmlns:a16="http://schemas.microsoft.com/office/drawing/2014/main" id="{ECF4B14B-5C56-48D6-A82C-41B15E772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bitrate / dátový tok / rýchlosť toku údajov / prenosová rýchlosť / rýchlosť pripojenia: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400" dirty="0"/>
              <a:t>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400" dirty="0"/>
              <a:t>	určuje koľko bitov je potrebných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sk-SK" sz="4400" dirty="0"/>
              <a:t>	na rekonštrukciu jednej sekundy záznamu</a:t>
            </a:r>
          </a:p>
          <a:p>
            <a:pPr lvl="1"/>
            <a:endParaRPr lang="sk-SK" altLang="sk-SK" dirty="0"/>
          </a:p>
          <a:p>
            <a:pPr lvl="1">
              <a:buFont typeface="Wingdings" panose="05000000000000000000" pitchFamily="2" charset="2"/>
              <a:buNone/>
            </a:pPr>
            <a:endParaRPr lang="cs-CZ" alt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6675F-8DB7-4290-B618-411C4178D5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3315" name="Zástupný symbol pro obsah 4">
            <a:extLst>
              <a:ext uri="{FF2B5EF4-FFF2-40B4-BE49-F238E27FC236}">
                <a16:creationId xmlns:a16="http://schemas.microsoft.com/office/drawing/2014/main" id="{ECF4B14B-5C56-48D6-A82C-41B15E772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sk-SK" altLang="sk-SK" dirty="0"/>
          </a:p>
          <a:p>
            <a:r>
              <a:rPr lang="cs-CZ" altLang="sk-SK" sz="4000" dirty="0"/>
              <a:t>bitrate formátu CD-DA: </a:t>
            </a:r>
          </a:p>
          <a:p>
            <a:pPr lvl="1"/>
            <a:r>
              <a:rPr lang="cs-CZ" altLang="sk-SK" sz="3600" dirty="0"/>
              <a:t>1400 </a:t>
            </a:r>
            <a:r>
              <a:rPr lang="cs-CZ" altLang="sk-SK" sz="3600" dirty="0" err="1" smtClean="0"/>
              <a:t>kilobitpersecond</a:t>
            </a:r>
            <a:r>
              <a:rPr lang="cs-CZ" altLang="sk-SK" sz="3600" dirty="0" smtClean="0"/>
              <a:t> (1400 </a:t>
            </a:r>
            <a:r>
              <a:rPr lang="cs-CZ" altLang="sk-SK" sz="3600" dirty="0" err="1" smtClean="0"/>
              <a:t>kpbs</a:t>
            </a:r>
            <a:r>
              <a:rPr lang="cs-CZ" altLang="sk-SK" sz="3600" dirty="0" smtClean="0"/>
              <a:t>)</a:t>
            </a:r>
            <a:endParaRPr lang="cs-CZ" altLang="sk-SK" sz="3600" dirty="0"/>
          </a:p>
          <a:p>
            <a:endParaRPr lang="cs-CZ" altLang="sk-SK" sz="4000" dirty="0"/>
          </a:p>
          <a:p>
            <a:r>
              <a:rPr lang="cs-CZ" altLang="sk-SK" sz="4000" dirty="0"/>
              <a:t>bitrate formátu mp3: </a:t>
            </a:r>
          </a:p>
          <a:p>
            <a:pPr lvl="1"/>
            <a:r>
              <a:rPr lang="cs-CZ" altLang="sk-SK" sz="3600" dirty="0"/>
              <a:t>192 </a:t>
            </a:r>
            <a:r>
              <a:rPr lang="cs-CZ" altLang="sk-SK" sz="3600" dirty="0" err="1" smtClean="0"/>
              <a:t>kbps</a:t>
            </a:r>
            <a:r>
              <a:rPr lang="cs-CZ" altLang="sk-SK" sz="3600" dirty="0" smtClean="0"/>
              <a:t> = 192 </a:t>
            </a:r>
            <a:r>
              <a:rPr lang="cs-CZ" altLang="sk-SK" sz="3600" dirty="0" err="1"/>
              <a:t>k</a:t>
            </a:r>
            <a:r>
              <a:rPr lang="cs-CZ" altLang="sk-SK" sz="3600" dirty="0" err="1" smtClean="0"/>
              <a:t>b</a:t>
            </a:r>
            <a:r>
              <a:rPr lang="cs-CZ" altLang="sk-SK" sz="3600" dirty="0" smtClean="0"/>
              <a:t>/s</a:t>
            </a:r>
            <a:endParaRPr lang="cs-CZ" altLang="sk-SK" sz="3600" dirty="0"/>
          </a:p>
          <a:p>
            <a:pPr marL="119062" indent="0">
              <a:buNone/>
            </a:pPr>
            <a:r>
              <a:rPr lang="cs-CZ" altLang="sk-SK" dirty="0"/>
              <a:t>	</a:t>
            </a:r>
            <a:endParaRPr lang="cs-CZ" altLang="sk-SK" sz="3200" dirty="0"/>
          </a:p>
        </p:txBody>
      </p:sp>
    </p:spTree>
    <p:extLst>
      <p:ext uri="{BB962C8B-B14F-4D97-AF65-F5344CB8AC3E}">
        <p14:creationId xmlns:p14="http://schemas.microsoft.com/office/powerpoint/2010/main" val="72063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092AB-2666-4428-9265-DAADA95B636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4339" name="Zástupný symbol pro obsah 4">
            <a:extLst>
              <a:ext uri="{FF2B5EF4-FFF2-40B4-BE49-F238E27FC236}">
                <a16:creationId xmlns:a16="http://schemas.microsoft.com/office/drawing/2014/main" id="{EBFA3FE2-5EDB-46AF-A4F0-F29E9943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625975"/>
          </a:xfrm>
        </p:spPr>
        <p:txBody>
          <a:bodyPr/>
          <a:lstStyle/>
          <a:p>
            <a:r>
              <a:rPr lang="sk-SK" altLang="sk-SK" dirty="0"/>
              <a:t>online služby:</a:t>
            </a:r>
          </a:p>
          <a:p>
            <a:pPr lvl="1"/>
            <a:r>
              <a:rPr lang="sk-SK" altLang="sk-SK" sz="2400" dirty="0"/>
              <a:t>(YouTube</a:t>
            </a:r>
            <a:r>
              <a:rPr lang="sk-SK" altLang="sk-SK" sz="2400" dirty="0" smtClean="0"/>
              <a:t>)</a:t>
            </a:r>
          </a:p>
          <a:p>
            <a:pPr lvl="1"/>
            <a:r>
              <a:rPr lang="sk-SK" altLang="sk-SK" sz="2400" dirty="0" smtClean="0"/>
              <a:t>YouTube Premium</a:t>
            </a:r>
            <a:endParaRPr lang="sk-SK" altLang="sk-SK" sz="2400" dirty="0"/>
          </a:p>
          <a:p>
            <a:pPr lvl="1"/>
            <a:r>
              <a:rPr lang="sk-SK" altLang="sk-SK" sz="2400" dirty="0"/>
              <a:t>Music YouTube</a:t>
            </a:r>
          </a:p>
          <a:p>
            <a:pPr lvl="1"/>
            <a:r>
              <a:rPr lang="sk-SK" altLang="sk-SK" sz="2400" dirty="0"/>
              <a:t>Spotify</a:t>
            </a:r>
          </a:p>
          <a:p>
            <a:pPr lvl="1"/>
            <a:r>
              <a:rPr lang="sk-SK" altLang="sk-SK" sz="2400" dirty="0"/>
              <a:t>iTunes</a:t>
            </a:r>
          </a:p>
          <a:p>
            <a:pPr lvl="1"/>
            <a:r>
              <a:rPr lang="sk-SK" altLang="sk-SK" sz="2400" dirty="0"/>
              <a:t>Deezer</a:t>
            </a:r>
          </a:p>
          <a:p>
            <a:pPr lvl="1"/>
            <a:r>
              <a:rPr lang="sk-SK" altLang="sk-SK" sz="2400" dirty="0"/>
              <a:t>Soundcloud</a:t>
            </a:r>
          </a:p>
          <a:p>
            <a:pPr lvl="1"/>
            <a:r>
              <a:rPr lang="sk-SK" altLang="sk-SK" sz="2400" dirty="0"/>
              <a:t>Last.fm</a:t>
            </a:r>
          </a:p>
          <a:p>
            <a:pPr lvl="1"/>
            <a:r>
              <a:rPr lang="sk-SK" altLang="sk-SK" sz="2400" dirty="0"/>
              <a:t>Apple Music</a:t>
            </a:r>
          </a:p>
          <a:p>
            <a:pPr lvl="1"/>
            <a:r>
              <a:rPr lang="sk-SK" altLang="sk-SK" sz="2400" dirty="0"/>
              <a:t>(Shazam)</a:t>
            </a:r>
          </a:p>
          <a:p>
            <a:pPr lvl="1"/>
            <a:r>
              <a:rPr lang="sk-SK" altLang="sk-SK" sz="2400" dirty="0"/>
              <a:t>...</a:t>
            </a:r>
            <a:endParaRPr lang="cs-CZ" altLang="sk-SK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8E403-4388-460F-B9B3-1A99B481612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defRPr/>
            </a:pPr>
            <a:r>
              <a:rPr lang="sk-SK" dirty="0"/>
              <a:t>zvuková informácia</a:t>
            </a:r>
            <a:endParaRPr lang="cs-CZ" dirty="0"/>
          </a:p>
        </p:txBody>
      </p:sp>
      <p:sp>
        <p:nvSpPr>
          <p:cNvPr id="15363" name="Zástupný symbol pro obsah 4">
            <a:extLst>
              <a:ext uri="{FF2B5EF4-FFF2-40B4-BE49-F238E27FC236}">
                <a16:creationId xmlns:a16="http://schemas.microsoft.com/office/drawing/2014/main" id="{37257686-1D50-47F5-B7BA-5E35D6D36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625975"/>
          </a:xfrm>
        </p:spPr>
        <p:txBody>
          <a:bodyPr/>
          <a:lstStyle/>
          <a:p>
            <a:r>
              <a:rPr lang="sk-SK" altLang="sk-SK" sz="4400" dirty="0"/>
              <a:t>trénovanie sluchu:</a:t>
            </a:r>
          </a:p>
          <a:p>
            <a:pPr lvl="1"/>
            <a:r>
              <a:rPr lang="sk-SK" altLang="sk-SK" sz="4400" dirty="0"/>
              <a:t>EarMaster</a:t>
            </a:r>
          </a:p>
          <a:p>
            <a:pPr lvl="1"/>
            <a:r>
              <a:rPr lang="sk-SK" altLang="sk-SK" sz="4400" dirty="0"/>
              <a:t>EarBeater</a:t>
            </a:r>
          </a:p>
          <a:p>
            <a:pPr lvl="1"/>
            <a:r>
              <a:rPr lang="sk-SK" altLang="sk-SK" sz="4400" dirty="0"/>
              <a:t>MyEarTraining (mobil app)</a:t>
            </a:r>
          </a:p>
          <a:p>
            <a:pPr lvl="1"/>
            <a:r>
              <a:rPr lang="sk-SK" altLang="sk-SK" sz="4400" dirty="0"/>
              <a:t>...</a:t>
            </a:r>
            <a:endParaRPr lang="cs-CZ" altLang="sk-SK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3766</TotalTime>
  <Words>378</Words>
  <Application>Microsoft Office PowerPoint</Application>
  <PresentationFormat>Prezentácia na obrazovke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ZVUKOVÁ INFORMÁCIA</vt:lpstr>
      <vt:lpstr>zvuková informácia</vt:lpstr>
      <vt:lpstr>zvuková informácia</vt:lpstr>
      <vt:lpstr>zvuková informácia</vt:lpstr>
      <vt:lpstr>zvuková informácia</vt:lpstr>
      <vt:lpstr>zvuková informácia</vt:lpstr>
      <vt:lpstr>zvuková informácia</vt:lpstr>
      <vt:lpstr>zvuková informácia</vt:lpstr>
      <vt:lpstr>zvuková informácia</vt:lpstr>
      <vt:lpstr>VIDEOINFORMÁCIA</vt:lpstr>
      <vt:lpstr>videoinformácia</vt:lpstr>
      <vt:lpstr>videoinformácia</vt:lpstr>
      <vt:lpstr>videoinformácia</vt:lpstr>
      <vt:lpstr>videoinformácia</vt:lpstr>
      <vt:lpstr>videoinformácia</vt:lpstr>
      <vt:lpstr>videoinformácia</vt:lpstr>
      <vt:lpstr>videoinformácia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</dc:title>
  <dc:creator>Juraj - Slovík</dc:creator>
  <cp:lastModifiedBy>User</cp:lastModifiedBy>
  <cp:revision>84</cp:revision>
  <dcterms:created xsi:type="dcterms:W3CDTF">2012-09-13T20:33:25Z</dcterms:created>
  <dcterms:modified xsi:type="dcterms:W3CDTF">2022-04-26T05:51:28Z</dcterms:modified>
</cp:coreProperties>
</file>